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330" r:id="rId2"/>
    <p:sldId id="331" r:id="rId3"/>
    <p:sldId id="376" r:id="rId4"/>
    <p:sldId id="377" r:id="rId5"/>
    <p:sldId id="378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660066"/>
    <a:srgbClr val="000099"/>
    <a:srgbClr val="F3FFF3"/>
    <a:srgbClr val="E1FFE1"/>
    <a:srgbClr val="0066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3532" autoAdjust="0"/>
  </p:normalViewPr>
  <p:slideViewPr>
    <p:cSldViewPr>
      <p:cViewPr>
        <p:scale>
          <a:sx n="116" d="100"/>
          <a:sy n="116" d="100"/>
        </p:scale>
        <p:origin x="-1494" y="72"/>
      </p:cViewPr>
      <p:guideLst>
        <p:guide orient="horz" pos="172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2D6AA1E5-40AA-49F7-A848-EF13142AD7C9}" type="datetimeFigureOut">
              <a:rPr lang="en-US"/>
              <a:pPr>
                <a:defRPr/>
              </a:pPr>
              <a:t>12/23/2012</a:t>
            </a:fld>
            <a:endParaRPr lang="en-U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20F2C75-76D2-4110-AEA9-B746C5AE8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23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9C53-301A-4EC0-AFBA-1323D651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D62D1E-9F51-4DF2-8CCA-6C63C6FBF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42AF8-B605-4131-BFF9-A73FB6E80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598DC-68B8-43F8-A0DD-17FDF75358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0F7B3C-F007-4741-A514-84B6C051C2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45AA4-CA7A-474A-A414-BFA650472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A31F1-F29F-4260-8D72-15215F0BE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F7003E-CE02-4819-9D00-5414D2A98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96A87-D72D-45A2-A607-6DBF15B2E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31516-11AE-4802-B7AA-F7EFC0356C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C2DFA-256B-4935-B365-D04B94556E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41553F-DF0E-48CB-BC8E-80E54AC810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066800" y="838201"/>
            <a:ext cx="4572000" cy="1649412"/>
          </a:xfrm>
        </p:spPr>
        <p:txBody>
          <a:bodyPr/>
          <a:lstStyle/>
          <a:p>
            <a:pPr eaLnBrk="1" hangingPunct="1"/>
            <a:r>
              <a:rPr lang="en-US" sz="6000" dirty="0" smtClean="0">
                <a:latin typeface="Monotype Corsiva" pitchFamily="66" charset="0"/>
              </a:rPr>
              <a:t>The Prison Epistles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685800" y="2895600"/>
            <a:ext cx="7772400" cy="1600200"/>
          </a:xfrm>
          <a:noFill/>
          <a:ln w="57150" cmpd="thinThick">
            <a:solidFill>
              <a:srgbClr val="993300"/>
            </a:solidFill>
          </a:ln>
        </p:spPr>
        <p:txBody>
          <a:bodyPr anchor="ctr"/>
          <a:lstStyle/>
          <a:p>
            <a:pPr marL="0" indent="0" algn="ctr" eaLnBrk="1" hangingPunct="1">
              <a:buFontTx/>
              <a:buNone/>
            </a:pPr>
            <a:r>
              <a:rPr lang="en-US" b="1" dirty="0" smtClean="0">
                <a:solidFill>
                  <a:srgbClr val="993300"/>
                </a:solidFill>
              </a:rPr>
              <a:t>A Study of the Letters Paul Wrote While Imprisoned in Rome</a:t>
            </a:r>
            <a:endParaRPr lang="en-US" sz="2800" dirty="0" smtClean="0"/>
          </a:p>
        </p:txBody>
      </p:sp>
      <p:pic>
        <p:nvPicPr>
          <p:cNvPr id="6148" name="Picture 5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81000"/>
            <a:ext cx="2743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9" name="Text Box 6"/>
          <p:cNvSpPr txBox="1">
            <a:spLocks noChangeArrowheads="1"/>
          </p:cNvSpPr>
          <p:nvPr/>
        </p:nvSpPr>
        <p:spPr bwMode="auto">
          <a:xfrm>
            <a:off x="800100" y="4876800"/>
            <a:ext cx="7543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latin typeface="Monotype Corsiva" pitchFamily="66" charset="0"/>
              </a:rPr>
              <a:t>Ephesians, Philippians, Colossians, &amp; Philemon</a:t>
            </a:r>
            <a:endParaRPr lang="en-US" sz="32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 4:17-32</a:t>
            </a:r>
            <a:br>
              <a:rPr lang="en-US" sz="3600" b="1" i="1" dirty="0" smtClean="0">
                <a:solidFill>
                  <a:srgbClr val="993300"/>
                </a:solidFill>
              </a:rPr>
            </a:br>
            <a:r>
              <a:rPr lang="en-US" sz="3600" b="1" i="1" dirty="0" smtClean="0">
                <a:solidFill>
                  <a:srgbClr val="993300"/>
                </a:solidFill>
              </a:rPr>
              <a:t>Summary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Don’t walk like the Gentiles who: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Are darkened in understanding due to ignorance.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Callous due to practicing sensuality, impurity, etc.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Lay aside the Old Man and put on the New Man in Christ.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Don’t Lie: Speak truth.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Don’t let anger lead to sin.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Don’t Steal.  Instead work and give to others.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Let you speech be pure and edifying.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Put away bitterness, wrath, anger, slander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Be kind, tender hearted and forgiving..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 5:1-21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Imitate God.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Walk in Love. As Christ did.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Things that must be not Characterize the Christian</a:t>
            </a:r>
            <a:r>
              <a:rPr lang="en-US" dirty="0"/>
              <a:t>:</a:t>
            </a:r>
            <a:endParaRPr lang="en-US" dirty="0" smtClean="0"/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Immorality, impurity, greed.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Filthiness, silly talk, coarse jesting.</a:t>
            </a:r>
            <a:endParaRPr lang="en-US" dirty="0"/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/>
              <a:t>Know with certainty: No immoral, impure, covetous (who is an idolater) has an inheritance in the kingdom of God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00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 5:1-21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Don’t let anyone deceive you with empty words.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The wrath of God comes upon the disobedient.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Don’t be partakers with them.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You were formerly darkness, now light.  Walk in it.  Bear the fruits of light.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Try to learn what is pleasing to the Lord.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Don’t participate in the unfruitful deeds of darkness.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Expose them.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Shameful to speak of things done in secret.</a:t>
            </a:r>
          </a:p>
          <a:p>
            <a:pPr marL="400050" lvl="1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539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C90044173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525780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28600"/>
            <a:ext cx="8686800" cy="12192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993300"/>
                </a:solidFill>
              </a:rPr>
              <a:t>Ephesians 5:1-21</a:t>
            </a:r>
            <a:endParaRPr lang="en-US" sz="2800" i="1" dirty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71600"/>
            <a:ext cx="9067800" cy="5334000"/>
          </a:xfrm>
        </p:spPr>
        <p:txBody>
          <a:bodyPr/>
          <a:lstStyle/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All things are revealed when exposed to light.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Awake Sleeper!  Arise from the dead and Christ will shine on you.</a:t>
            </a:r>
          </a:p>
          <a:p>
            <a:pPr marL="287338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Be careful, wise how you walk.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Make the most of your time.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Understand the will of God.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Don’t be drunk with wine: Be filled with the Spirit.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Speaking to one another in psalms, hymns, spiritual songs.  Singing, make melody in your heart.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Give thanks to God in Jesus’ name.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r>
              <a:rPr lang="en-US" dirty="0" smtClean="0"/>
              <a:t>Be subject to one another.</a:t>
            </a:r>
          </a:p>
          <a:p>
            <a:pPr marL="687388" lvl="1" indent="-287338" eaLnBrk="1" hangingPunct="1">
              <a:lnSpc>
                <a:spcPct val="95000"/>
              </a:lnSpc>
              <a:spcBef>
                <a:spcPct val="10000"/>
              </a:spcBef>
              <a:defRPr/>
            </a:pPr>
            <a:endParaRPr lang="en-US" dirty="0" smtClean="0"/>
          </a:p>
          <a:p>
            <a:pPr marL="400050" lvl="1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  <a:p>
            <a:pPr marL="0" indent="0" eaLnBrk="1" hangingPunct="1">
              <a:lnSpc>
                <a:spcPct val="95000"/>
              </a:lnSpc>
              <a:spcBef>
                <a:spcPct val="10000"/>
              </a:spcBef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14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5011</TotalTime>
  <Words>340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Default Design</vt:lpstr>
      <vt:lpstr>The Prison Epistles</vt:lpstr>
      <vt:lpstr>Ephesians 4:17-32 Summary</vt:lpstr>
      <vt:lpstr>Ephesians 5:1-21</vt:lpstr>
      <vt:lpstr>Ephesians 5:1-21</vt:lpstr>
      <vt:lpstr>Ephesians 5:1-21</vt:lpstr>
    </vt:vector>
  </TitlesOfParts>
  <Company>New Georgia Church of Christ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Epistles of Peter &amp; Jude</dc:title>
  <dc:creator>Sandi  Klein</dc:creator>
  <cp:lastModifiedBy>Abernathy</cp:lastModifiedBy>
  <cp:revision>345</cp:revision>
  <cp:lastPrinted>2012-12-02T14:30:02Z</cp:lastPrinted>
  <dcterms:created xsi:type="dcterms:W3CDTF">2012-08-30T20:48:18Z</dcterms:created>
  <dcterms:modified xsi:type="dcterms:W3CDTF">2012-12-23T14:42:39Z</dcterms:modified>
</cp:coreProperties>
</file>